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6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89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8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7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2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3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5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5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67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3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74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FBCC3-3F68-0A48-90CA-E0FD6E53BFE1}" type="datetimeFigureOut">
              <a:rPr lang="en-US" smtClean="0"/>
              <a:t>11/02/15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B838-E009-1A44-AC91-0CA672260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0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080723adf8239682_1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300"/>
            <a:ext cx="9144000" cy="6121190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2776055" y="3647755"/>
            <a:ext cx="2362600" cy="1683579"/>
          </a:xfrm>
          <a:prstGeom prst="donut">
            <a:avLst>
              <a:gd name="adj" fmla="val 436"/>
            </a:avLst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86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O'Neill</dc:creator>
  <cp:lastModifiedBy>Clare O'Neill</cp:lastModifiedBy>
  <cp:revision>1</cp:revision>
  <dcterms:created xsi:type="dcterms:W3CDTF">2015-02-10T19:17:05Z</dcterms:created>
  <dcterms:modified xsi:type="dcterms:W3CDTF">2015-02-10T19:20:36Z</dcterms:modified>
</cp:coreProperties>
</file>